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8" r:id="rId4"/>
    <p:sldId id="281" r:id="rId5"/>
    <p:sldId id="269" r:id="rId6"/>
    <p:sldId id="278" r:id="rId7"/>
    <p:sldId id="279" r:id="rId8"/>
    <p:sldId id="280" r:id="rId9"/>
    <p:sldId id="289" r:id="rId10"/>
    <p:sldId id="282" r:id="rId11"/>
    <p:sldId id="283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CC0E-98C8-4C44-B1E2-0159ADC83D9F}" type="datetimeFigureOut">
              <a:rPr lang="nl-NL" smtClean="0"/>
              <a:t>11-10-2016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3649-4473-43A2-B50F-BCD6A37A19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7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sz="4800" dirty="0">
                <a:solidFill>
                  <a:schemeClr val="accent2">
                    <a:lumMod val="50000"/>
                  </a:schemeClr>
                </a:solidFill>
              </a:rPr>
              <a:t>blok 1	les 3: Lezen is belangrijk</a:t>
            </a:r>
          </a:p>
        </p:txBody>
      </p:sp>
    </p:spTree>
    <p:extLst>
      <p:ext uri="{BB962C8B-B14F-4D97-AF65-F5344CB8AC3E}">
        <p14:creationId xmlns:p14="http://schemas.microsoft.com/office/powerpoint/2010/main" val="4247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HOE lees ik met mijn kind?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5665" y="2360428"/>
            <a:ext cx="6237645" cy="4213793"/>
          </a:xfrm>
        </p:spPr>
        <p:txBody>
          <a:bodyPr>
            <a:noAutofit/>
          </a:bodyPr>
          <a:lstStyle/>
          <a:p>
            <a:r>
              <a:rPr lang="nl-NL" sz="3200" dirty="0">
                <a:cs typeface="Arial" panose="020B0604020202020204" pitchFamily="34" charset="0"/>
              </a:rPr>
              <a:t>Haal een boek bij </a:t>
            </a:r>
            <a:r>
              <a:rPr lang="nl-NL" sz="3200" u="sng" dirty="0">
                <a:cs typeface="Arial" panose="020B0604020202020204" pitchFamily="34" charset="0"/>
              </a:rPr>
              <a:t>de bibliotheek</a:t>
            </a:r>
          </a:p>
          <a:p>
            <a:r>
              <a:rPr lang="nl-NL" sz="3200" dirty="0">
                <a:cs typeface="Arial" panose="020B0604020202020204" pitchFamily="34" charset="0"/>
              </a:rPr>
              <a:t>Laat uw kind het boek kiezen</a:t>
            </a:r>
          </a:p>
          <a:p>
            <a:r>
              <a:rPr lang="nl-NL" sz="3200" dirty="0">
                <a:cs typeface="Arial" panose="020B0604020202020204" pitchFamily="34" charset="0"/>
              </a:rPr>
              <a:t>Kies </a:t>
            </a:r>
            <a:r>
              <a:rPr lang="nl-NL" sz="3200" u="sng" dirty="0">
                <a:cs typeface="Arial" panose="020B0604020202020204" pitchFamily="34" charset="0"/>
              </a:rPr>
              <a:t>1 moment per dag </a:t>
            </a:r>
            <a:r>
              <a:rPr lang="nl-NL" sz="3200" dirty="0">
                <a:cs typeface="Arial" panose="020B0604020202020204" pitchFamily="34" charset="0"/>
              </a:rPr>
              <a:t>om samen te lezen, bijvoorbeeld bij het naar bed gaan</a:t>
            </a:r>
          </a:p>
          <a:p>
            <a:r>
              <a:rPr lang="nl-NL" sz="3200" u="sng" dirty="0">
                <a:cs typeface="Arial" panose="020B0604020202020204" pitchFamily="34" charset="0"/>
              </a:rPr>
              <a:t>Herhalen</a:t>
            </a:r>
            <a:r>
              <a:rPr lang="nl-NL" sz="3200" dirty="0">
                <a:cs typeface="Arial" panose="020B0604020202020204" pitchFamily="34" charset="0"/>
              </a:rPr>
              <a:t> mag, kinderen vinden het niet erg om een boek 5 keer te lezen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54" y="2360428"/>
            <a:ext cx="4106986" cy="25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92616"/>
            <a:ext cx="8596668" cy="1320800"/>
          </a:xfrm>
        </p:spPr>
        <p:txBody>
          <a:bodyPr/>
          <a:lstStyle/>
          <a:p>
            <a:r>
              <a:rPr lang="nl-NL" dirty="0"/>
              <a:t>bibliotheek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08083"/>
            <a:ext cx="8088294" cy="4433279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Centrum 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Waalstraat 100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3131 CS Vlaardingen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Tel: (010) 434 3222</a:t>
            </a:r>
          </a:p>
          <a:p>
            <a:r>
              <a:rPr lang="nl-NL" b="1" dirty="0" err="1">
                <a:solidFill>
                  <a:schemeClr val="tx1"/>
                </a:solidFill>
              </a:rPr>
              <a:t>Holy</a:t>
            </a:r>
            <a:r>
              <a:rPr lang="nl-NL" b="1" dirty="0">
                <a:solidFill>
                  <a:schemeClr val="tx1"/>
                </a:solidFill>
              </a:rPr>
              <a:t/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Koninginnelaan 773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3136 EZ Vlaardingen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Tel: (010) 474 3806</a:t>
            </a:r>
          </a:p>
          <a:p>
            <a:r>
              <a:rPr lang="nl-NL" b="1" dirty="0">
                <a:solidFill>
                  <a:schemeClr val="tx1"/>
                </a:solidFill>
              </a:rPr>
              <a:t>Integraal </a:t>
            </a:r>
            <a:r>
              <a:rPr lang="nl-NL" b="1" dirty="0" err="1">
                <a:solidFill>
                  <a:schemeClr val="tx1"/>
                </a:solidFill>
              </a:rPr>
              <a:t>Kindcentrum</a:t>
            </a:r>
            <a:r>
              <a:rPr lang="nl-NL" b="1" dirty="0">
                <a:solidFill>
                  <a:schemeClr val="tx1"/>
                </a:solidFill>
              </a:rPr>
              <a:t> Prins Willem Alexander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dirty="0" err="1">
                <a:solidFill>
                  <a:schemeClr val="tx1"/>
                </a:solidFill>
              </a:rPr>
              <a:t>Gansfoortstraat</a:t>
            </a:r>
            <a:r>
              <a:rPr lang="nl-NL" dirty="0">
                <a:solidFill>
                  <a:schemeClr val="tx1"/>
                </a:solidFill>
              </a:rPr>
              <a:t> 5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3132 EM Vlaardingen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Telefoon (010) 232 7080</a:t>
            </a:r>
          </a:p>
          <a:p>
            <a:endParaRPr lang="nl-NL" dirty="0"/>
          </a:p>
          <a:p>
            <a:r>
              <a:rPr lang="nl-NL" u="sng" dirty="0">
                <a:solidFill>
                  <a:schemeClr val="tx1"/>
                </a:solidFill>
              </a:rPr>
              <a:t>www.bibliotheek.vlaardingen.nl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574219" y="2592394"/>
            <a:ext cx="26997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Voor kinderen tot 17 jaar is een abonnement gratis!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574220" y="4060721"/>
            <a:ext cx="269978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Je mag een boek steeds 3 weken lenen, daarna moet je het terugbrengen en kan je een nieuw boek uitkiezen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574219" y="884331"/>
            <a:ext cx="269978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Lid worden:</a:t>
            </a:r>
            <a:br>
              <a:rPr lang="nl-NL" dirty="0"/>
            </a:br>
            <a:r>
              <a:rPr lang="nl-NL" dirty="0"/>
              <a:t>- ga naar de bieb</a:t>
            </a:r>
            <a:br>
              <a:rPr lang="nl-NL" dirty="0"/>
            </a:br>
            <a:r>
              <a:rPr lang="nl-NL" dirty="0"/>
              <a:t>- neem je legitimatie / paspoort mee</a:t>
            </a:r>
          </a:p>
        </p:txBody>
      </p:sp>
    </p:spTree>
    <p:extLst>
      <p:ext uri="{BB962C8B-B14F-4D97-AF65-F5344CB8AC3E}">
        <p14:creationId xmlns:p14="http://schemas.microsoft.com/office/powerpoint/2010/main" val="2599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Lestijd: interactief voorlezen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 krijgt nu een les in het interactief voorlezen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17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nog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1729409" y="2405270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510131" y="1798983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4671391" y="3896139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1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leert deze les: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 er heel veel soorten boeken bestaan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 kinderen een taal beter leren als ze ook thuis woorden zien en horen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 je ook kan voorlezen in jouw eigen taal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 kinderen gratis lid kunnen worden van de bibliotheek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 voorlezen helpt om de band tussen ouder en kind te versterken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voorlezen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5" y="1016000"/>
            <a:ext cx="47077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636873"/>
            <a:ext cx="7252721" cy="3404489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Voorlezen is heel belangrijk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Kinderen leren er nieuwe woorden door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Voorlezen kan in het Nederlands maar mag ook in de eigen taal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7" y="2420382"/>
            <a:ext cx="3721128" cy="31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281448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het</a:t>
            </a:r>
            <a:r>
              <a:rPr lang="nl-NL" sz="4800" dirty="0"/>
              <a:t> boek</a:t>
            </a:r>
          </a:p>
        </p:txBody>
      </p:sp>
      <p:pic>
        <p:nvPicPr>
          <p:cNvPr id="7170" name="Picture 2" descr="Afbeeldingsresultaat voor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4" y="949979"/>
            <a:ext cx="5392366" cy="40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prentenbo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4" y="1472301"/>
            <a:ext cx="4149506" cy="31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het</a:t>
            </a:r>
            <a:r>
              <a:rPr lang="nl-NL" sz="4800" dirty="0"/>
              <a:t> leesboek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07350" y="683702"/>
            <a:ext cx="9720073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218" name="Picture 2" descr="Afbeeldingsresultaat voor lees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54" y="868487"/>
            <a:ext cx="56292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245067" y="5306615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het</a:t>
            </a:r>
            <a:r>
              <a:rPr lang="nl-NL" sz="4800" dirty="0"/>
              <a:t> prentenboek</a:t>
            </a:r>
          </a:p>
        </p:txBody>
      </p:sp>
      <p:pic>
        <p:nvPicPr>
          <p:cNvPr id="10242" name="Picture 2" descr="Afbeeldingsresultaat voor nandi's verra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07" y="622230"/>
            <a:ext cx="3170147" cy="26059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handa surpri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80" y="2317898"/>
            <a:ext cx="7008975" cy="28879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144400" y="5298226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het</a:t>
            </a:r>
            <a:r>
              <a:rPr lang="nl-NL" sz="4800" dirty="0"/>
              <a:t> plaatjesboek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07350" y="683702"/>
            <a:ext cx="9720073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266" name="Picture 2" descr="Afbeeldingsresultaat voor mon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2" y="321675"/>
            <a:ext cx="4747410" cy="47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beeldingsresultaat voor mon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9" y="271157"/>
            <a:ext cx="4848447" cy="4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boeken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leesboeken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veel woorden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weinig plaatjes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voor oudere kinderen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alleen lezen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Prentenboeken / plaatjesboeken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weinig woorden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veel plaatjes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voor jongere kinderen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samen lezen</a:t>
            </a:r>
          </a:p>
        </p:txBody>
      </p:sp>
      <p:pic>
        <p:nvPicPr>
          <p:cNvPr id="7" name="Picture 4" descr="Afbeeldingsresultaat voor handa surp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70" y="4953351"/>
            <a:ext cx="2985750" cy="12302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leesb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20" y="4736098"/>
            <a:ext cx="2307191" cy="15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6319</TotalTime>
  <Words>225</Words>
  <Application>Microsoft Office PowerPoint</Application>
  <PresentationFormat>Breedbeeld</PresentationFormat>
  <Paragraphs>44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Integraal</vt:lpstr>
      <vt:lpstr> blok 1 les 3: Lezen is belangrijk</vt:lpstr>
      <vt:lpstr>U leert deze les:</vt:lpstr>
      <vt:lpstr>PowerPoint-presentatie</vt:lpstr>
      <vt:lpstr>WAT?</vt:lpstr>
      <vt:lpstr>PowerPoint-presentatie</vt:lpstr>
      <vt:lpstr>PowerPoint-presentatie</vt:lpstr>
      <vt:lpstr>PowerPoint-presentatie</vt:lpstr>
      <vt:lpstr>PowerPoint-presentatie</vt:lpstr>
      <vt:lpstr>Soorten boeken</vt:lpstr>
      <vt:lpstr>HOE lees ik met mijn kind?</vt:lpstr>
      <vt:lpstr>bibliotheek</vt:lpstr>
      <vt:lpstr>Lestijd: interactief voorlezen</vt:lpstr>
      <vt:lpstr>Zijn er nog vragen?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Oudercursus blok 1 les 1: Welkom op School</dc:title>
  <dc:creator>staf</dc:creator>
  <cp:lastModifiedBy>staf</cp:lastModifiedBy>
  <cp:revision>35</cp:revision>
  <dcterms:created xsi:type="dcterms:W3CDTF">2016-05-27T06:00:09Z</dcterms:created>
  <dcterms:modified xsi:type="dcterms:W3CDTF">2016-10-11T13:31:32Z</dcterms:modified>
</cp:coreProperties>
</file>